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7842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SecureChat: Zero Trust Cybersecurity Chatbot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4543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presentation on SecureChat, the zero-trust cybersecurity chatbot. Built with Flask and MongoDB, it ensures private, secured communication.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8637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5159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Saad Ahmad Malik             2022-CS-1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1681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Waleed Ahmad                    2022-CS-41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7941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The Future of Secure Communication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4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5728692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 Zero Trust Solution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657617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SecureChat protects sensitive data with cutting-edge security.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56464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033611" y="5728692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Scalable and User-Friendly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33611" y="657617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Easy deployment and intuitive interface for broad adoption.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73828" y="56464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451663" y="57286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51663" y="6224230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AI-driven threat detection and dynamic response.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04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138249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 secure, private communication platform preventing data breaches and unauthorized access.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403396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642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138249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 security, user control, and data privacy tailored for businesses and individuals.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48977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Users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88383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Designed for organizations, enterprises, and users needing trusted chat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9757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HTML, CSS, JavaScript with animated transitions for smooth UX.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Flask (Python) serving REST API for secure communication.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 NoSQL for scalable and flexible data storage.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Hosted on Render platform for reliable, cloud-based access.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822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29" y="2663428"/>
            <a:ext cx="4107894" cy="513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Diagram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303770" y="3438644"/>
            <a:ext cx="22860" cy="4309705"/>
          </a:xfrm>
          <a:prstGeom prst="roundRect">
            <a:avLst>
              <a:gd name="adj" fmla="val 114559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6617910" y="3623548"/>
            <a:ext cx="523756" cy="22860"/>
          </a:xfrm>
          <a:prstGeom prst="roundRect">
            <a:avLst>
              <a:gd name="adj" fmla="val 114559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7118806" y="3438644"/>
            <a:ext cx="392787" cy="39278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1" y="3480971"/>
            <a:ext cx="246459" cy="3080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388406" y="3498652"/>
            <a:ext cx="20539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Interaction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11029" y="3860006"/>
            <a:ext cx="583132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send requests through the frontend interface.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7488734" y="4670941"/>
            <a:ext cx="523756" cy="22860"/>
          </a:xfrm>
          <a:prstGeom prst="roundRect">
            <a:avLst>
              <a:gd name="adj" fmla="val 114559"/>
            </a:avLst>
          </a:prstGeom>
          <a:solidFill>
            <a:srgbClr val="5D606B"/>
          </a:solidFill>
          <a:ln/>
        </p:spPr>
      </p:sp>
      <p:sp>
        <p:nvSpPr>
          <p:cNvPr id="11" name="Shape 7"/>
          <p:cNvSpPr/>
          <p:nvPr/>
        </p:nvSpPr>
        <p:spPr>
          <a:xfrm>
            <a:off x="7118806" y="4486037"/>
            <a:ext cx="392787" cy="39278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11" y="4528364"/>
            <a:ext cx="246459" cy="3080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88047" y="4546044"/>
            <a:ext cx="20539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Gateway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8188047" y="4907399"/>
            <a:ext cx="583132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Routes requests to the authentication and message services securely.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617910" y="5573792"/>
            <a:ext cx="523756" cy="22860"/>
          </a:xfrm>
          <a:prstGeom prst="roundRect">
            <a:avLst>
              <a:gd name="adj" fmla="val 114559"/>
            </a:avLst>
          </a:prstGeom>
          <a:solidFill>
            <a:srgbClr val="5D606B"/>
          </a:solidFill>
          <a:ln/>
        </p:spPr>
      </p:sp>
      <p:sp>
        <p:nvSpPr>
          <p:cNvPr id="16" name="Shape 11"/>
          <p:cNvSpPr/>
          <p:nvPr/>
        </p:nvSpPr>
        <p:spPr>
          <a:xfrm>
            <a:off x="7118806" y="5388888"/>
            <a:ext cx="392787" cy="39278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911" y="5431215"/>
            <a:ext cx="246459" cy="30801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269938" y="5448895"/>
            <a:ext cx="217241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Authentication Service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611029" y="5810250"/>
            <a:ext cx="583132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Verifies user identity before granting access.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7488734" y="6476643"/>
            <a:ext cx="523756" cy="22860"/>
          </a:xfrm>
          <a:prstGeom prst="roundRect">
            <a:avLst>
              <a:gd name="adj" fmla="val 114559"/>
            </a:avLst>
          </a:prstGeom>
          <a:solidFill>
            <a:srgbClr val="5D606B"/>
          </a:solidFill>
          <a:ln/>
        </p:spPr>
      </p:sp>
      <p:sp>
        <p:nvSpPr>
          <p:cNvPr id="21" name="Shape 15"/>
          <p:cNvSpPr/>
          <p:nvPr/>
        </p:nvSpPr>
        <p:spPr>
          <a:xfrm>
            <a:off x="7118806" y="6291739"/>
            <a:ext cx="392787" cy="39278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911" y="6334065"/>
            <a:ext cx="246459" cy="30801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188047" y="6351746"/>
            <a:ext cx="205394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8188047" y="6713101"/>
            <a:ext cx="583132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Stores encrypted user data and manages chat histories.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4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Zero Trust Architecture (ZTA)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04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7075527" y="2468285"/>
            <a:ext cx="338982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Never Trust, Always Verify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755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Every access requires continuous authentication and validation.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104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075527" y="388417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Identity-Centric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755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Security focuses on user identity for all requests.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04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0755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Microsegmentation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755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Limits the scope of breaches to minimize impact.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104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7075527" y="6715958"/>
            <a:ext cx="302097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Monitoring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755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tracking of events to detect threats swiftly.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87680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Features: Authentication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Multi-Factor Authentication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55331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OTP via SMS or email secures login and access.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Role-Based Access Control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have permissions based on assigned roles for better security.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AES Encryption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Protects chat history with strong symmetric encryption.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RSA Encryption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Secures user data during storage and transmission using asymmetric keys.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Features: Threat Mitigation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58912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XSS Prevention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Sanitizes inputs to block script injection attacks.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589127" y="3884176"/>
            <a:ext cx="359247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NoSQL Injection Prevention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Validates queries to prevent unauthorized database access.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5891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Penetration Testing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 security audits identify and fix vulnerabilities.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589127" y="6715958"/>
            <a:ext cx="2835950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Monitoring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and responds to threats as they occur.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88" y="611505"/>
            <a:ext cx="7591425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Features: User Registration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88" y="2248614"/>
            <a:ext cx="554474" cy="554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2688" y="3024783"/>
            <a:ext cx="2345650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Registration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62688" y="3810238"/>
            <a:ext cx="2345650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process for new users to join safely.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515" y="2248614"/>
            <a:ext cx="554474" cy="554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5515" y="3024783"/>
            <a:ext cx="2345650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Email Verification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85515" y="3484007"/>
            <a:ext cx="2345650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Ensures validity of account through confirmation emails.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343" y="2248614"/>
            <a:ext cx="554474" cy="5544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8343" y="3024783"/>
            <a:ext cx="2345650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Password Policies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08343" y="3484007"/>
            <a:ext cx="2345650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Strong password rules prevent weak credentials.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88" y="4991933"/>
            <a:ext cx="554474" cy="5544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62688" y="5768102"/>
            <a:ext cx="2345650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Profile Management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62688" y="6553557"/>
            <a:ext cx="2345650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customize settings securely at any time.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54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Features: Secure Chat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62488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762488"/>
            <a:ext cx="31094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End-to-End Encryption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25802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Messages protected with AES for confidentiality.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880366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3880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Message Expiration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37590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Options to auto-delete messages enhance privacy.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99824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49982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File Transfer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49378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Transmits files safely within chats without leaks.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611612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7939683" y="6116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Audit Logs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611660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activity for security and compliance purposes.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2025-05-05T03:29:59Z</dcterms:created>
  <dcterms:modified xsi:type="dcterms:W3CDTF">2025-05-05T03:29:59Z</dcterms:modified>
</cp:coreProperties>
</file>